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798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10FED2-C710-49CA-A059-3D84DDC8B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004982-5A6B-455F-BD32-8C988C48B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097E5E-29A4-4CFF-BD0F-21C11F2B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2D1882-E97D-41ED-A506-B5022F70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4A1870-EEC3-4860-B523-7AC3EE1E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04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802EA-CCA5-4665-BA0C-17E4D7D2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EFB0AC-8A5D-4191-90CA-8A07B782F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DFE328-CB23-417F-876C-2F5DB974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E01A10-B719-470B-BB09-DB75DDEF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F5C2F9-2067-4780-8275-774CFB4B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2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6960053-5879-40F6-82CE-BA2E4DFFA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F662B8-E4F4-4799-89C7-9B5868CEF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BA6AB7-EDD6-46A9-A1E2-BF8C47DD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328FB7-AAF3-4012-974F-8866B070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61AB73-3151-406F-8585-D92292E9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79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2D659-63F5-4FBC-A79E-AC5D09C1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77A22E-FC1A-43AF-9087-77FAF94D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BABCB-2B0A-46CF-93B3-D559B1E0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09C460-C769-4AAF-809B-EB7527D2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475436-C820-48AB-B6D3-42C4233D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61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F9A1F-3A3A-4D54-9A30-54AC829B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26CE83-712A-4E9D-BAF5-7C98A07D5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13B0A8-1138-4BA4-9F59-2251DA31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2D29B9-EE0C-46A7-A791-383D9CF8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D0B120-3124-4009-B09E-0BC69264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68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CAA9A-265E-47A6-A679-EF8BBDA7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77BA0D-E664-48E9-8A94-9686236CB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870100-82E0-4958-A269-DED3E9FD9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2BD0DB-690D-4D2D-A5BF-1204FB7F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19A5FD-1DFE-4625-9A84-4C69F1167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F88B9E-493B-4016-BAB8-D7A012C2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88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E7841-6F14-4246-AA39-17C516ED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57EDF1-67DE-4AA3-993D-84E31820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5B9669-2F8D-4654-A46B-7C47D7F44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23FF60-1102-4B52-9F88-E263C5EBE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C714ED-D48A-43E8-B620-D84742839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DE57D4E-0F99-4EAE-BBFF-F7707383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3F8F5C4-9D9E-47C2-A7B0-72E85C4CF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715A859-DDDD-4FE2-B841-18051597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92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089DD-9903-4E25-BF39-3762E616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0C56547-DD0A-4816-9448-A10EA9A3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B819E1-3ED9-4EF8-953B-CA66DBFC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0D42CA-5324-438D-A234-29F569D4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41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07098AA-17F3-4C6B-9C81-3435878B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E8A1C0F-28E7-441B-93D7-1C1A6268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3E9CE8-8A17-47FE-8788-34016D75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6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797D8-EE5F-48BE-BE8C-03CC462B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B9CB25-5972-498B-8225-267CAA81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2DDCDB-6854-4FF8-A00C-38F95ED90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F4AB3B-A9CC-4843-BB37-25369CA6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A67FA6-8C19-4D02-9A76-81C11A68F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405032-E847-4DDE-BA0B-1032BFD9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71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77B01-B1EA-4504-B858-F7959ED4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8204CB-B250-491B-86B0-23011A3FA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43FD7E-A98B-49EC-8A66-7E6DEE413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D98182-7C59-4C0B-9B93-A46B43AB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0BD5BA-18FE-4A40-83DC-07E1F617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485A86-A141-4B59-89CA-0C99CAB6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81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AE0C977-3D66-494B-967A-C62EDB62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19C24A-6F68-46C8-88FB-35897CF9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4F28D7-18A2-4CFF-A3B0-6BF49B5BA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256BF-7E8C-40FA-9BE5-CF260A3A196B}" type="datetimeFigureOut">
              <a:rPr lang="zh-TW" altLang="en-US" smtClean="0"/>
              <a:t>2018/8/25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0E995B-6461-42AA-9F6F-99A33CF28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A5BC01-CB6E-47E6-81F3-5E79E9196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9216E-FF3E-4C5F-BC92-FA92A3F5B5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62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106A8762-72E7-415C-8402-CFAB00BA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4450" y="-1359084"/>
            <a:ext cx="12280900" cy="9212267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1180125-9B4A-4761-9707-BF7797EEBBFC}"/>
              </a:ext>
            </a:extLst>
          </p:cNvPr>
          <p:cNvCxnSpPr/>
          <p:nvPr/>
        </p:nvCxnSpPr>
        <p:spPr>
          <a:xfrm>
            <a:off x="3116580" y="4213860"/>
            <a:ext cx="641604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C832356-54C6-42F1-965F-A42150861CA4}"/>
              </a:ext>
            </a:extLst>
          </p:cNvPr>
          <p:cNvSpPr txBox="1"/>
          <p:nvPr/>
        </p:nvSpPr>
        <p:spPr>
          <a:xfrm>
            <a:off x="2903220" y="4480560"/>
            <a:ext cx="6842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accent6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小喵小肥的農村日常</a:t>
            </a:r>
            <a:endParaRPr lang="en-US" altLang="zh-TW" sz="3200" dirty="0">
              <a:solidFill>
                <a:schemeClr val="accent6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accent6">
                    <a:lumMod val="5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Tom and Jerrys Country Diary</a:t>
            </a:r>
          </a:p>
          <a:p>
            <a:pPr algn="ctr"/>
            <a:endParaRPr lang="zh-TW" altLang="en-US" sz="3200" dirty="0">
              <a:solidFill>
                <a:schemeClr val="accent6">
                  <a:lumMod val="5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662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B4B3C512-F3CD-41A7-A92B-4538F2E8A834}"/>
              </a:ext>
            </a:extLst>
          </p:cNvPr>
          <p:cNvSpPr txBox="1"/>
          <p:nvPr/>
        </p:nvSpPr>
        <p:spPr>
          <a:xfrm>
            <a:off x="815340" y="541020"/>
            <a:ext cx="6827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accent6">
                    <a:lumMod val="50000"/>
                  </a:schemeClr>
                </a:solidFill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Members</a:t>
            </a:r>
            <a:endParaRPr lang="zh-TW" altLang="en-US" sz="4400" dirty="0">
              <a:solidFill>
                <a:schemeClr val="accent6">
                  <a:lumMod val="50000"/>
                </a:schemeClr>
              </a:solidFill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263A2F4-2B4E-440F-864F-091F9EA2F70A}"/>
              </a:ext>
            </a:extLst>
          </p:cNvPr>
          <p:cNvCxnSpPr/>
          <p:nvPr/>
        </p:nvCxnSpPr>
        <p:spPr>
          <a:xfrm>
            <a:off x="807720" y="1470660"/>
            <a:ext cx="1088898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FC48E8C0-B315-4AEE-8450-F839A73D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2" y="5071769"/>
            <a:ext cx="1270117" cy="169348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F5493D2-A445-4AF1-8A0F-6C09E630E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76" y="3038486"/>
            <a:ext cx="1674467" cy="2178654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E85600-58E3-47A0-A9BE-4A465C4BEC59}"/>
              </a:ext>
            </a:extLst>
          </p:cNvPr>
          <p:cNvSpPr txBox="1"/>
          <p:nvPr/>
        </p:nvSpPr>
        <p:spPr>
          <a:xfrm>
            <a:off x="2209800" y="3697474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農夫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C8CAE74-BF04-4ACC-A856-BB281BCFD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686604"/>
            <a:ext cx="1579432" cy="131173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051DA02F-F185-4F95-8D0D-152D523DED92}"/>
              </a:ext>
            </a:extLst>
          </p:cNvPr>
          <p:cNvSpPr txBox="1"/>
          <p:nvPr/>
        </p:nvSpPr>
        <p:spPr>
          <a:xfrm>
            <a:off x="2209800" y="1929313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Project Manager</a:t>
            </a:r>
            <a:endParaRPr lang="zh-TW" altLang="en-US" sz="2800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F9EAA15-53EA-406C-B79A-2D020BE6C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834" y="3438715"/>
            <a:ext cx="3452773" cy="258854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3D7EB50-D818-458F-971E-07B992B2BBDE}"/>
              </a:ext>
            </a:extLst>
          </p:cNvPr>
          <p:cNvSpPr txBox="1"/>
          <p:nvPr/>
        </p:nvSpPr>
        <p:spPr>
          <a:xfrm>
            <a:off x="2209800" y="5475899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工程師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E422EBD-5843-42BF-9BDE-A13FF5AB8933}"/>
              </a:ext>
            </a:extLst>
          </p:cNvPr>
          <p:cNvSpPr txBox="1"/>
          <p:nvPr/>
        </p:nvSpPr>
        <p:spPr>
          <a:xfrm>
            <a:off x="7261860" y="3697474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設計師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324EADC-DCF5-4623-A966-5793ED02D71F}"/>
              </a:ext>
            </a:extLst>
          </p:cNvPr>
          <p:cNvSpPr txBox="1"/>
          <p:nvPr/>
        </p:nvSpPr>
        <p:spPr>
          <a:xfrm>
            <a:off x="7261860" y="538734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生物學家</a:t>
            </a:r>
          </a:p>
        </p:txBody>
      </p:sp>
    </p:spTree>
    <p:extLst>
      <p:ext uri="{BB962C8B-B14F-4D97-AF65-F5344CB8AC3E}">
        <p14:creationId xmlns:p14="http://schemas.microsoft.com/office/powerpoint/2010/main" val="329756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0DDD4DD-8FFC-4AD2-AEFD-33E76566EBDE}"/>
              </a:ext>
            </a:extLst>
          </p:cNvPr>
          <p:cNvSpPr txBox="1"/>
          <p:nvPr/>
        </p:nvSpPr>
        <p:spPr>
          <a:xfrm>
            <a:off x="2682240" y="2767280"/>
            <a:ext cx="6827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>
                <a:solidFill>
                  <a:schemeClr val="accent6">
                    <a:lumMod val="50000"/>
                  </a:schemeClr>
                </a:solidFill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氣候變遷</a:t>
            </a:r>
          </a:p>
        </p:txBody>
      </p:sp>
    </p:spTree>
    <p:extLst>
      <p:ext uri="{BB962C8B-B14F-4D97-AF65-F5344CB8AC3E}">
        <p14:creationId xmlns:p14="http://schemas.microsoft.com/office/powerpoint/2010/main" val="381550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095D7FE-2F1D-4558-BB87-F9B51B787AD6}"/>
              </a:ext>
            </a:extLst>
          </p:cNvPr>
          <p:cNvSpPr txBox="1"/>
          <p:nvPr/>
        </p:nvSpPr>
        <p:spPr>
          <a:xfrm>
            <a:off x="1512570" y="2767280"/>
            <a:ext cx="9166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8000" dirty="0">
                <a:solidFill>
                  <a:schemeClr val="accent6">
                    <a:lumMod val="5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青年農夫經驗傳承</a:t>
            </a:r>
            <a:endParaRPr lang="zh-TW" altLang="en-US" sz="8000" dirty="0">
              <a:solidFill>
                <a:schemeClr val="accent6">
                  <a:lumMod val="50000"/>
                </a:schemeClr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05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0376FE3-6311-4384-8688-AD042BE8B55C}"/>
              </a:ext>
            </a:extLst>
          </p:cNvPr>
          <p:cNvSpPr txBox="1"/>
          <p:nvPr/>
        </p:nvSpPr>
        <p:spPr>
          <a:xfrm>
            <a:off x="362133" y="2735580"/>
            <a:ext cx="114677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>
                <a:solidFill>
                  <a:schemeClr val="accent6">
                    <a:lumMod val="5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How we face this problem</a:t>
            </a:r>
            <a:endParaRPr lang="zh-TW" altLang="en-US" sz="6600" dirty="0">
              <a:solidFill>
                <a:schemeClr val="accent6">
                  <a:lumMod val="50000"/>
                </a:schemeClr>
              </a:solidFill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760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0079B9DE-E948-44F0-BC02-912288AD4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5154" y="2621821"/>
            <a:ext cx="5921692" cy="16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5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709CC73-720E-463F-9D76-2F203A850BC0}"/>
              </a:ext>
            </a:extLst>
          </p:cNvPr>
          <p:cNvSpPr txBox="1"/>
          <p:nvPr/>
        </p:nvSpPr>
        <p:spPr>
          <a:xfrm>
            <a:off x="815340" y="541020"/>
            <a:ext cx="6827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accent6">
                    <a:lumMod val="50000"/>
                  </a:schemeClr>
                </a:solidFill>
                <a:latin typeface="Gen Jyuu Gothic Bold" panose="020B0602020203020207" pitchFamily="34" charset="-120"/>
                <a:ea typeface="Gen Jyuu Gothic Bold" panose="020B0602020203020207" pitchFamily="34" charset="-120"/>
                <a:cs typeface="Gen Jyuu Gothic Bold" panose="020B0602020203020207" pitchFamily="34" charset="-120"/>
              </a:rPr>
              <a:t>Core tech</a:t>
            </a:r>
            <a:endParaRPr lang="zh-TW" altLang="en-US" sz="4400" dirty="0">
              <a:solidFill>
                <a:schemeClr val="accent6">
                  <a:lumMod val="50000"/>
                </a:schemeClr>
              </a:solidFill>
              <a:latin typeface="Gen Jyuu Gothic Bold" panose="020B0602020203020207" pitchFamily="34" charset="-120"/>
              <a:ea typeface="Gen Jyuu Gothic Bold" panose="020B0602020203020207" pitchFamily="34" charset="-120"/>
              <a:cs typeface="Gen Jyuu Gothic Bold" panose="020B0602020203020207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466AD3B-9115-4D83-84AF-8E2B682AB4D0}"/>
              </a:ext>
            </a:extLst>
          </p:cNvPr>
          <p:cNvCxnSpPr/>
          <p:nvPr/>
        </p:nvCxnSpPr>
        <p:spPr>
          <a:xfrm>
            <a:off x="807720" y="1470660"/>
            <a:ext cx="1088898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1;p19">
            <a:extLst>
              <a:ext uri="{FF2B5EF4-FFF2-40B4-BE49-F238E27FC236}">
                <a16:creationId xmlns:a16="http://schemas.microsoft.com/office/drawing/2014/main" id="{56AC1FFE-143D-44CB-815B-AB8C55828C4A}"/>
              </a:ext>
            </a:extLst>
          </p:cNvPr>
          <p:cNvSpPr txBox="1">
            <a:spLocks/>
          </p:cNvSpPr>
          <p:nvPr/>
        </p:nvSpPr>
        <p:spPr>
          <a:xfrm>
            <a:off x="639360" y="1970940"/>
            <a:ext cx="8520600" cy="39574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Open Data by gov (Weather)</a:t>
            </a:r>
          </a:p>
          <a:p>
            <a:pPr marL="457200" indent="-381000">
              <a:spcBef>
                <a:spcPts val="16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Open Crops Database</a:t>
            </a:r>
          </a:p>
          <a:p>
            <a:pPr marL="457200" indent="-381000">
              <a:spcBef>
                <a:spcPts val="1600"/>
              </a:spcBef>
              <a:spcAft>
                <a:spcPts val="1600"/>
              </a:spcAft>
              <a:buSzPts val="2400"/>
              <a:buFont typeface="Arial" panose="020B0604020202020204" pitchFamily="34" charset="0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Diseases and Pests Warning System</a:t>
            </a:r>
          </a:p>
        </p:txBody>
      </p:sp>
    </p:spTree>
    <p:extLst>
      <p:ext uri="{BB962C8B-B14F-4D97-AF65-F5344CB8AC3E}">
        <p14:creationId xmlns:p14="http://schemas.microsoft.com/office/powerpoint/2010/main" val="2403269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44</Words>
  <Application>Microsoft Office PowerPoint</Application>
  <PresentationFormat>寬螢幕</PresentationFormat>
  <Paragraphs>15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Gen Jyuu Gothic Bold</vt:lpstr>
      <vt:lpstr>Gen Jyuu Gothic Medium</vt:lpstr>
      <vt:lpstr>Noto Sans CJK TC Medium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Andy Li</dc:creator>
  <cp:lastModifiedBy>Andy Li</cp:lastModifiedBy>
  <cp:revision>6</cp:revision>
  <dcterms:created xsi:type="dcterms:W3CDTF">2018-08-24T23:49:49Z</dcterms:created>
  <dcterms:modified xsi:type="dcterms:W3CDTF">2018-08-25T00:30:35Z</dcterms:modified>
</cp:coreProperties>
</file>